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62" r:id="rId5"/>
    <p:sldId id="257" r:id="rId6"/>
    <p:sldId id="258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04" autoAdjust="0"/>
  </p:normalViewPr>
  <p:slideViewPr>
    <p:cSldViewPr snapToGrid="0">
      <p:cViewPr varScale="1">
        <p:scale>
          <a:sx n="109" d="100"/>
          <a:sy n="109" d="100"/>
        </p:scale>
        <p:origin x="13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8000" contrast="5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AA787-6014-DE77-0A37-ACBFD4E25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F081F-B175-AA22-47DE-B612A037D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75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335968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13800" dirty="0"/>
              <a:t>THE “I AM’S” OF PAUL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01084"/>
            <a:ext cx="9144000" cy="1239140"/>
          </a:xfrm>
        </p:spPr>
        <p:txBody>
          <a:bodyPr>
            <a:norm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Romans 1:14-16</a:t>
            </a:r>
          </a:p>
        </p:txBody>
      </p:sp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4"/>
            <a:ext cx="10096500" cy="6506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“I AM A DEBTOR”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201782"/>
            <a:ext cx="10096500" cy="501642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Colossians 1:23 “was preached to every creature under heaven, of which I, Paul, became a minister.” </a:t>
            </a:r>
          </a:p>
          <a:p>
            <a:r>
              <a:rPr lang="en-US" sz="2800" dirty="0"/>
              <a:t>2 Timothy 4:6-8 “I have fought the good fight, I have finished the race, I have kept the faith”</a:t>
            </a:r>
          </a:p>
          <a:p>
            <a:pPr marL="0" indent="0">
              <a:buNone/>
            </a:pPr>
            <a:r>
              <a:rPr kumimoji="0" lang="en-US" sz="40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“I AM READY TO PREACH THE GOSPEL”</a:t>
            </a:r>
            <a:endParaRPr lang="en-US" dirty="0"/>
          </a:p>
          <a:p>
            <a:r>
              <a:rPr lang="en-US" sz="2800" dirty="0"/>
              <a:t>Philippians 3:13 “one thing I do”</a:t>
            </a:r>
          </a:p>
          <a:p>
            <a:r>
              <a:rPr lang="en-US" sz="2800" dirty="0"/>
              <a:t>2 Corinthians 12:15 “I will very gladly spend and be spent for your souls”</a:t>
            </a:r>
          </a:p>
          <a:p>
            <a:r>
              <a:rPr lang="en-US" sz="2800" dirty="0"/>
              <a:t>Acts 21:13 “I am ready not only to be bound, but also to die at Jerusalem for the name of the Lord Jesus.”</a:t>
            </a:r>
          </a:p>
          <a:p>
            <a:r>
              <a:rPr lang="en-US" sz="2800" dirty="0"/>
              <a:t>Philippians 3:8-15  - Regardless of the circumstances</a:t>
            </a:r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4"/>
            <a:ext cx="10096500" cy="6506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“I AM NOT ASHAMED OF THE GOSPEL”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201782"/>
            <a:ext cx="10096500" cy="5016423"/>
          </a:xfrm>
        </p:spPr>
        <p:txBody>
          <a:bodyPr>
            <a:normAutofit/>
          </a:bodyPr>
          <a:lstStyle/>
          <a:p>
            <a:r>
              <a:rPr lang="en-US" sz="2800" dirty="0"/>
              <a:t>Acts 17:16-31 “the One whom you worship without knowing, Him I proclaim to you”</a:t>
            </a:r>
          </a:p>
          <a:p>
            <a:r>
              <a:rPr lang="en-US" sz="2800" dirty="0"/>
              <a:t>Before Jewish Court – Acts Chapters 21-23</a:t>
            </a:r>
          </a:p>
          <a:p>
            <a:r>
              <a:rPr lang="en-US" sz="2800" dirty="0"/>
              <a:t>Before Felix, Festus and Agrippa – Acts Chapters 24-26</a:t>
            </a:r>
          </a:p>
          <a:p>
            <a:r>
              <a:rPr lang="en-US" sz="2800" dirty="0"/>
              <a:t>Acts 20:26,27 “free from the blood of all men”</a:t>
            </a:r>
          </a:p>
          <a:p>
            <a:r>
              <a:rPr lang="en-US" sz="2800" dirty="0"/>
              <a:t>2 Timothy 1:8 “share with me in the sufferings for the gospel according to the power of God.” </a:t>
            </a:r>
          </a:p>
          <a:p>
            <a:r>
              <a:rPr lang="en-US" sz="2800" dirty="0"/>
              <a:t>2 Timothy 1:12,14 “I am not ashamed, for I know whom I have believed and am persuaded that He is able to keep what I have committed to Him until that Day.”</a:t>
            </a:r>
          </a:p>
        </p:txBody>
      </p:sp>
    </p:spTree>
    <p:extLst>
      <p:ext uri="{BB962C8B-B14F-4D97-AF65-F5344CB8AC3E}">
        <p14:creationId xmlns:p14="http://schemas.microsoft.com/office/powerpoint/2010/main" val="27127870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4"/>
            <a:ext cx="10096500" cy="6506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469877"/>
            <a:ext cx="10096500" cy="4748328"/>
          </a:xfrm>
        </p:spPr>
        <p:txBody>
          <a:bodyPr>
            <a:normAutofit/>
          </a:bodyPr>
          <a:lstStyle/>
          <a:p>
            <a:r>
              <a:rPr lang="en-US" sz="2800" dirty="0"/>
              <a:t>None of the “I AM” statements have to do with the MIRACULOUS</a:t>
            </a:r>
          </a:p>
          <a:p>
            <a:r>
              <a:rPr lang="en-US" sz="2800" dirty="0"/>
              <a:t>Romans 1:1 “separated to the gospel of God.”</a:t>
            </a:r>
          </a:p>
          <a:p>
            <a:r>
              <a:rPr lang="en-US" sz="2800" dirty="0"/>
              <a:t>We have voluntarily submitted our abilities unto His service. </a:t>
            </a:r>
          </a:p>
          <a:p>
            <a:r>
              <a:rPr lang="en-US" sz="2800" dirty="0"/>
              <a:t>Acts 8:4 “Therefore those who were scattered went everywhere preaching the word.” </a:t>
            </a:r>
          </a:p>
          <a:p>
            <a:r>
              <a:rPr lang="en-US" sz="2800" dirty="0"/>
              <a:t>1 Timothy 4:15 “Meditate on these things; give yourself entirely to them, that your progress may be evident to all.” </a:t>
            </a:r>
          </a:p>
          <a:p>
            <a:r>
              <a:rPr lang="en-US" sz="2800" dirty="0"/>
              <a:t>2 Timothy 4:5 “But you be watchful in all things, endure afflictions, do the work of an evangelist, fulfill your ministry.”</a:t>
            </a:r>
          </a:p>
        </p:txBody>
      </p:sp>
    </p:spTree>
    <p:extLst>
      <p:ext uri="{BB962C8B-B14F-4D97-AF65-F5344CB8AC3E}">
        <p14:creationId xmlns:p14="http://schemas.microsoft.com/office/powerpoint/2010/main" val="27831064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511606"/>
            <a:ext cx="10096500" cy="6506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“I AM DEBTOR”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051133"/>
            <a:ext cx="11277600" cy="523002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Romans 9:1-3; 10:1,2 “great sorrow and continual grief in my heart …heart’s desire and prayer to God for Israel is that they may be saved”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We must have this same intense feeling of responsibility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40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ea typeface="+mj-ea"/>
                <a:cs typeface="+mj-cs"/>
              </a:rPr>
              <a:t>What is involved in being DEBTOR TO ALL MEN?</a:t>
            </a: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Preach the Gospel without favor – Acts 10:34,35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James 2:1-5 “become judges with evil thoughts”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2 Timothy 2:2 “commit these to faithful men who will be able to teach others also.”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2 Timothy 4:2 “Preach the word! Be ready in season and out of season”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1 Thessalonians 2:1-4 “approved by God to be entrusted with the gospel”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1 Timothy 4:12-16 “Take heed to yourself and to the doctrine”</a:t>
            </a:r>
          </a:p>
        </p:txBody>
      </p:sp>
    </p:spTree>
    <p:extLst>
      <p:ext uri="{BB962C8B-B14F-4D97-AF65-F5344CB8AC3E}">
        <p14:creationId xmlns:p14="http://schemas.microsoft.com/office/powerpoint/2010/main" val="8071554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22702"/>
            <a:ext cx="10096500" cy="6506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“I AM READY”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273324"/>
            <a:ext cx="11277600" cy="5230026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“Do I have to?”  Jeremiah 20:9; Isaiah 6:8 “Lord send me.”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40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ea typeface="+mj-ea"/>
                <a:cs typeface="+mj-cs"/>
              </a:rPr>
              <a:t>What Does it MEAN..”I AM READY?”</a:t>
            </a: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Ready to LEARN – 2 Timothy 2:15 “Be diligent to present yourself approved to God, a worker who does not need to be ashamed, rightly dividing the word of truth.”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2 Peter 3:18 “ but grow in the grace and knowledge of our Lord and Savior Jesus Christ.”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Ready to TEACH – Hebrews 5:12 “you ought to be teachers”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1 Peter 3:15 “always be ready to give a defense to everyone who asks you a reason for the hope that is in you”   Ephesians 6:4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Ready to FAIL – 2 Timothy 4:2-4 “they will not endure sound doctrine”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Matthew Chapter 19; 26:24</a:t>
            </a:r>
          </a:p>
          <a:p>
            <a:pPr>
              <a:lnSpc>
                <a:spcPct val="8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13475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22702"/>
            <a:ext cx="10096500" cy="6506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“I AM NOT ASHAMED”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273324"/>
            <a:ext cx="11277600" cy="523002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Romans 1:16 “ I am not ashamed of the gospel of Christ”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2 Timothy 1:7,8; Philippians 1:12-19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43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ea typeface="+mj-ea"/>
                <a:cs typeface="+mj-cs"/>
              </a:rPr>
              <a:t>What Does it Mean to be Ashamed of The GOSPEL?</a:t>
            </a:r>
            <a:endParaRPr lang="en-US" sz="4300" dirty="0"/>
          </a:p>
          <a:p>
            <a:pPr>
              <a:lnSpc>
                <a:spcPct val="80000"/>
              </a:lnSpc>
            </a:pPr>
            <a:r>
              <a:rPr lang="en-US" sz="2800" dirty="0"/>
              <a:t>Do not preach the needs of the people – 2 Timothy 1:7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2 Corinthians 7:10 “godly sorrow produces repentance”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Not teaching whole counsel of God – Acts 20:27,20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Preaching only “smooth things” – Isaiah 30:10; 2 Thessalonians 1:7-9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Strong Christians are never built by weak teaching…Strong churches are not built on weak preaching</a:t>
            </a:r>
          </a:p>
        </p:txBody>
      </p:sp>
    </p:spTree>
    <p:extLst>
      <p:ext uri="{BB962C8B-B14F-4D97-AF65-F5344CB8AC3E}">
        <p14:creationId xmlns:p14="http://schemas.microsoft.com/office/powerpoint/2010/main" val="18773207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564022"/>
            <a:ext cx="11277600" cy="5939328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43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ea typeface="+mj-ea"/>
                <a:cs typeface="+mj-cs"/>
              </a:rPr>
              <a:t>What Does it Mean to be Ashamed of The GOSPEL?</a:t>
            </a:r>
            <a:endParaRPr lang="en-US" sz="4300" dirty="0"/>
          </a:p>
          <a:p>
            <a:pPr>
              <a:lnSpc>
                <a:spcPct val="80000"/>
              </a:lnSpc>
            </a:pPr>
            <a:r>
              <a:rPr lang="en-US" sz="2800" dirty="0"/>
              <a:t>Do not preach the needs of the people – 2 Timothy 1:7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2 Corinthians 7:10 “godly sorrow produces repentance”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Not teaching whole counsel of God – Acts 20:27,20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Preaching only “smooth things” – Isaiah 30:10; 2 Thessalonians 1:7-9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Strong Christians are never built by weak teaching…Strong churches are not built on weak preaching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When we are disquieted by success of others who preach it – Acts 18:24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1 Corinthians 16:12 – Paul not threatened – no indication of jealousy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When we relax our efforts because of persecution – 2 Timothy 3:12-14; Acts 5:41; 1 Peter 4:14-16</a:t>
            </a:r>
          </a:p>
        </p:txBody>
      </p:sp>
    </p:spTree>
    <p:extLst>
      <p:ext uri="{BB962C8B-B14F-4D97-AF65-F5344CB8AC3E}">
        <p14:creationId xmlns:p14="http://schemas.microsoft.com/office/powerpoint/2010/main" val="353563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 descr="A gold shield with screws&#10;&#10;Description automatically generated">
            <a:extLst>
              <a:ext uri="{FF2B5EF4-FFF2-40B4-BE49-F238E27FC236}">
                <a16:creationId xmlns:a16="http://schemas.microsoft.com/office/drawing/2014/main" id="{0E5BA7F8-604A-0AE1-77CE-C53879B73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brightnessContrast bright="-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47888">
            <a:off x="1427016" y="-441648"/>
            <a:ext cx="9011488" cy="8477088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75314" y="547570"/>
            <a:ext cx="11277600" cy="616340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43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a typeface="+mj-ea"/>
                <a:cs typeface="+mj-cs"/>
              </a:rPr>
              <a:t>PAUL WAS FIRST OF ALL A CHRISTIAN</a:t>
            </a:r>
            <a:endParaRPr lang="en-US" sz="4300" dirty="0"/>
          </a:p>
          <a:p>
            <a:pPr>
              <a:lnSpc>
                <a:spcPct val="80000"/>
              </a:lnSpc>
            </a:pPr>
            <a:r>
              <a:rPr lang="en-US" sz="2800" dirty="0"/>
              <a:t>Determined to present the GOOD NEWS OF SALVATION for all the world to hear!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We all share in this responsibility!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000" dirty="0"/>
              <a:t>“SOLDIERS OF CHRIST ARISE!”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000" dirty="0"/>
              <a:t>A Noble conflict to be waged – great work to be done!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000" dirty="0"/>
              <a:t>Souls to be SAVED – Battles to be WON!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000" dirty="0"/>
              <a:t>Strength is in our LEADER – JESUS CHRIST!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000" dirty="0"/>
              <a:t>Follow Him and do battle for HIS CAUSE!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000" dirty="0"/>
              <a:t>HE will lead us on to VICTORY!</a:t>
            </a:r>
          </a:p>
        </p:txBody>
      </p:sp>
    </p:spTree>
    <p:extLst>
      <p:ext uri="{BB962C8B-B14F-4D97-AF65-F5344CB8AC3E}">
        <p14:creationId xmlns:p14="http://schemas.microsoft.com/office/powerpoint/2010/main" val="31638562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1BD8E5-A18E-435C-B431-90A6B59F4B6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311</TotalTime>
  <Words>906</Words>
  <Application>Microsoft Office PowerPoint</Application>
  <PresentationFormat>Widescreen</PresentationFormat>
  <Paragraphs>71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Vertical Lexicon design template</vt:lpstr>
      <vt:lpstr>PowerPoint Presentation</vt:lpstr>
      <vt:lpstr>THE “I AM’S” OF PAUL</vt:lpstr>
      <vt:lpstr>“I AM A DEBTOR”</vt:lpstr>
      <vt:lpstr>“I AM NOT ASHAMED OF THE GOSPEL”</vt:lpstr>
      <vt:lpstr>APPLICATION</vt:lpstr>
      <vt:lpstr>“I AM DEBTOR”</vt:lpstr>
      <vt:lpstr>“I AM READY”</vt:lpstr>
      <vt:lpstr>“I AM NOT ASHAMED”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“I AM’S” OF PAUL</dc:title>
  <dc:creator>Gailen Evans</dc:creator>
  <cp:lastModifiedBy>Gailen Evans</cp:lastModifiedBy>
  <cp:revision>15</cp:revision>
  <dcterms:created xsi:type="dcterms:W3CDTF">2023-11-03T18:51:29Z</dcterms:created>
  <dcterms:modified xsi:type="dcterms:W3CDTF">2023-11-04T00:03:19Z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